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915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/>
              <a:t>Лекция 2</a:t>
            </a:r>
          </a:p>
          <a:p>
            <a:pPr marL="342900" indent="-342900" algn="ctr"/>
            <a:r>
              <a:rPr lang="ru-RU" sz="3600" b="1">
                <a:solidFill>
                  <a:srgbClr val="C00000"/>
                </a:solidFill>
              </a:rPr>
              <a:t>Морфология и функция клеток крови (эритроциты). Гемоглобин.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5375"/>
            <a:ext cx="43434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22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>
                <a:solidFill>
                  <a:srgbClr val="CC0000"/>
                </a:solidFill>
              </a:rPr>
              <a:t>План лекции</a:t>
            </a:r>
          </a:p>
          <a:p>
            <a:pPr marL="342900" indent="-342900" algn="ctr"/>
            <a:endParaRPr lang="ru-RU" sz="2400" b="1">
              <a:solidFill>
                <a:srgbClr val="CC0000"/>
              </a:solidFill>
            </a:endParaRPr>
          </a:p>
          <a:p>
            <a:pPr marL="342900" indent="-342900"/>
            <a:r>
              <a:rPr lang="ru-RU" sz="2400" b="1"/>
              <a:t>1. Понятие об эритроне. Мегало- и эритробластический тип кроветворения.</a:t>
            </a:r>
          </a:p>
          <a:p>
            <a:pPr marL="342900" indent="-342900"/>
            <a:endParaRPr lang="ru-RU" sz="2400" b="1"/>
          </a:p>
          <a:p>
            <a:pPr marL="342900" indent="-342900"/>
            <a:r>
              <a:rPr lang="ru-RU" sz="2400" b="1"/>
              <a:t>2. Морфология и физиология эритроцитов.  </a:t>
            </a:r>
          </a:p>
          <a:p>
            <a:pPr marL="342900" indent="-342900"/>
            <a:r>
              <a:rPr lang="ru-RU" sz="2400" b="1"/>
              <a:t>3. Гемоглобин. Формы гемоглобина.</a:t>
            </a:r>
          </a:p>
          <a:p>
            <a:pPr marL="800100" lvl="1" indent="-342900"/>
            <a:r>
              <a:rPr lang="ru-RU" sz="2400" b="1"/>
              <a:t>    </a:t>
            </a:r>
            <a:endParaRPr 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Мегалобластический эритропоэз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28600" y="777875"/>
            <a:ext cx="88757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8600" y="57912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 — промегалобласт; 2 — базофильный мегалобласт; 3, 4 — полихроматофильные ме-галобласты; 5, 6, 7 — оксифильные мегалобласты; 8 – мегалоцит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738188"/>
            <a:ext cx="91440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Нормобластический тип кроветворения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 – эритробласт, 2 — проэритробласт; 3 — базофильный эритробласт, 4,5 — полихроматофильные эритробласты,   6, 7 — оксифильные эритробласты; 8 – эритроцит (нормоцит)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C:\Users\ф\Desktop\Untitled-1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6364" t="3030" r="5151" b="3636"/>
          <a:stretch>
            <a:fillRect/>
          </a:stretch>
        </p:blipFill>
        <p:spPr bwMode="auto">
          <a:xfrm>
            <a:off x="1828800" y="360363"/>
            <a:ext cx="6161088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57188" y="0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Эритроциты разных видов животных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25568" b="2528"/>
          <a:stretch>
            <a:fillRect/>
          </a:stretch>
        </p:blipFill>
        <p:spPr bwMode="auto">
          <a:xfrm>
            <a:off x="0" y="152400"/>
            <a:ext cx="533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257800" y="228600"/>
            <a:ext cx="36576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Строение околомембранного белкового комплекса (Б) и цитоскелета эритроцитов (В).</a:t>
            </a:r>
            <a:r>
              <a:rPr lang="ru-RU">
                <a:solidFill>
                  <a:srgbClr val="CC0000"/>
                </a:solidFill>
              </a:rPr>
              <a:t> </a:t>
            </a:r>
            <a:r>
              <a:rPr lang="ru-RU" b="1"/>
              <a:t>Белок полосы 4.1 образует со спектрином и актином "узловой комплекс", который посредством белка полосы 4.1 связывается с гликофорином. Анкирин соединяет спектрин с  белком полосы 3 (Б). </a:t>
            </a:r>
          </a:p>
          <a:p>
            <a:pPr>
              <a:spcBef>
                <a:spcPct val="50000"/>
              </a:spcBef>
            </a:pPr>
            <a:r>
              <a:rPr lang="ru-RU" b="1"/>
              <a:t>На цитоплазматической поверхности мембраны эритроцита имеется гибкая сетеобразная структура, состоящая из белков и обеспечивающая пластичность эритроцита при прохождении им через мелкие капилляры (В).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2017-11-07T06:40:44Z</dcterms:created>
  <dcterms:modified xsi:type="dcterms:W3CDTF">2017-11-07T06:44:18Z</dcterms:modified>
</cp:coreProperties>
</file>